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36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7557-8911-274A-BACF-F590129C0C78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E83B-D031-0844-B03A-74D805380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63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7557-8911-274A-BACF-F590129C0C78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E83B-D031-0844-B03A-74D805380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01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7557-8911-274A-BACF-F590129C0C78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E83B-D031-0844-B03A-74D805380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05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7557-8911-274A-BACF-F590129C0C78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E83B-D031-0844-B03A-74D805380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781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7557-8911-274A-BACF-F590129C0C78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E83B-D031-0844-B03A-74D805380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62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7557-8911-274A-BACF-F590129C0C78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E83B-D031-0844-B03A-74D805380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29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7557-8911-274A-BACF-F590129C0C78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E83B-D031-0844-B03A-74D805380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044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7557-8911-274A-BACF-F590129C0C78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E83B-D031-0844-B03A-74D805380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30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7557-8911-274A-BACF-F590129C0C78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E83B-D031-0844-B03A-74D805380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319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7557-8911-274A-BACF-F590129C0C78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E83B-D031-0844-B03A-74D805380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51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7557-8911-274A-BACF-F590129C0C78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E83B-D031-0844-B03A-74D805380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38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E7557-8911-274A-BACF-F590129C0C78}" type="datetimeFigureOut">
              <a:rPr lang="en-US" smtClean="0"/>
              <a:t>11/26/11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AE83B-D031-0844-B03A-74D805380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952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5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58" y="2925999"/>
            <a:ext cx="3212465" cy="11766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893699" y="4044000"/>
            <a:ext cx="435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21997" r="38217"/>
          <a:stretch/>
        </p:blipFill>
        <p:spPr>
          <a:xfrm>
            <a:off x="251138" y="2033837"/>
            <a:ext cx="1958278" cy="683347"/>
          </a:xfrm>
          <a:prstGeom prst="rect">
            <a:avLst/>
          </a:prstGeom>
        </p:spPr>
      </p:pic>
      <p:pic>
        <p:nvPicPr>
          <p:cNvPr id="7" name="그림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277" y="2717184"/>
            <a:ext cx="1769034" cy="125873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7770865" y="4031691"/>
            <a:ext cx="435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(c)</a:t>
            </a:r>
            <a:endParaRPr lang="en-US" dirty="0"/>
          </a:p>
        </p:txBody>
      </p:sp>
      <p:pic>
        <p:nvPicPr>
          <p:cNvPr id="9" name="그림 2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312" y="2474658"/>
            <a:ext cx="2739537" cy="153884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5108482" y="4044000"/>
            <a:ext cx="445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>
            <a:off x="1150906" y="2687891"/>
            <a:ext cx="138903" cy="273503"/>
          </a:xfrm>
          <a:prstGeom prst="downArrow">
            <a:avLst/>
          </a:prstGeom>
          <a:solidFill>
            <a:srgbClr val="3333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845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 A. Rutenbar</dc:creator>
  <cp:lastModifiedBy>Rob A. Rutenbar</cp:lastModifiedBy>
  <cp:revision>1</cp:revision>
  <dcterms:created xsi:type="dcterms:W3CDTF">2011-11-27T01:00:38Z</dcterms:created>
  <dcterms:modified xsi:type="dcterms:W3CDTF">2011-11-27T01:07:49Z</dcterms:modified>
</cp:coreProperties>
</file>