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861" autoAdjust="0"/>
  </p:normalViewPr>
  <p:slideViewPr>
    <p:cSldViewPr snapToGrid="0" snapToObjects="1">
      <p:cViewPr varScale="1">
        <p:scale>
          <a:sx n="92" d="100"/>
          <a:sy n="92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5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3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4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3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8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3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5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87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101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0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6734-B02E-304B-B822-BA84AE11608F}" type="datetimeFigureOut">
              <a:rPr lang="en-US" smtClean="0"/>
              <a:t>9/7/13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875D9-D3EB-9B4C-BDE6-14EDF8E8E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1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45831" y="2367057"/>
            <a:ext cx="1795580" cy="1113152"/>
          </a:xfrm>
          <a:prstGeom prst="rect">
            <a:avLst/>
          </a:prstGeom>
          <a:solidFill>
            <a:schemeClr val="bg1"/>
          </a:solidFill>
          <a:ln w="9525" cmpd="sng"/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tlCol="0" anchor="t"/>
          <a:lstStyle/>
          <a:p>
            <a:pPr algn="ctr"/>
            <a:r>
              <a:rPr lang="en-US" sz="1500" dirty="0" smtClean="0">
                <a:latin typeface="Helvetica Neue"/>
                <a:cs typeface="Helvetica Neue"/>
              </a:rPr>
              <a:t>Driver Program</a:t>
            </a:r>
            <a:endParaRPr lang="en-US" sz="1500" dirty="0">
              <a:latin typeface="Helvetica Neue"/>
              <a:cs typeface="Helvetica Neue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3300" y="2721309"/>
            <a:ext cx="1792066" cy="726150"/>
          </a:xfrm>
          <a:prstGeom prst="rect">
            <a:avLst/>
          </a:prstGeom>
          <a:ln w="9525" cmpd="sng"/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latin typeface="Helvetica Neue"/>
                <a:cs typeface="Helvetica Neue"/>
              </a:rPr>
              <a:t>Cluster Manager</a:t>
            </a:r>
            <a:endParaRPr lang="en-US" sz="1500" dirty="0">
              <a:latin typeface="Helvetica Neue"/>
              <a:cs typeface="Helvetica Neue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73196" y="2819381"/>
            <a:ext cx="1540850" cy="5344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SparkContext</a:t>
            </a:r>
            <a:endParaRPr lang="en-US" sz="1500" dirty="0"/>
          </a:p>
        </p:txBody>
      </p:sp>
      <p:cxnSp>
        <p:nvCxnSpPr>
          <p:cNvPr id="24" name="Straight Arrow Connector 23"/>
          <p:cNvCxnSpPr>
            <a:stCxn id="15" idx="3"/>
            <a:endCxn id="6" idx="1"/>
          </p:cNvCxnSpPr>
          <p:nvPr/>
        </p:nvCxnSpPr>
        <p:spPr>
          <a:xfrm flipV="1">
            <a:off x="2914046" y="3084384"/>
            <a:ext cx="939254" cy="2231"/>
          </a:xfrm>
          <a:prstGeom prst="straightConnector1">
            <a:avLst/>
          </a:prstGeom>
          <a:ln w="28575" cmpd="sng">
            <a:solidFill>
              <a:schemeClr val="tx1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" idx="3"/>
            <a:endCxn id="7" idx="1"/>
          </p:cNvCxnSpPr>
          <p:nvPr/>
        </p:nvCxnSpPr>
        <p:spPr>
          <a:xfrm flipV="1">
            <a:off x="5645366" y="2119835"/>
            <a:ext cx="801127" cy="964549"/>
          </a:xfrm>
          <a:prstGeom prst="straightConnector1">
            <a:avLst/>
          </a:prstGeom>
          <a:ln w="28575" cmpd="sng">
            <a:solidFill>
              <a:schemeClr val="tx1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3"/>
            <a:endCxn id="44" idx="1"/>
          </p:cNvCxnSpPr>
          <p:nvPr/>
        </p:nvCxnSpPr>
        <p:spPr>
          <a:xfrm>
            <a:off x="5645366" y="3084384"/>
            <a:ext cx="801127" cy="832764"/>
          </a:xfrm>
          <a:prstGeom prst="straightConnector1">
            <a:avLst/>
          </a:prstGeom>
          <a:ln w="28575" cmpd="sng">
            <a:solidFill>
              <a:schemeClr val="tx1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446493" y="1371600"/>
            <a:ext cx="1966482" cy="1496469"/>
          </a:xfrm>
          <a:prstGeom prst="rect">
            <a:avLst/>
          </a:prstGeom>
          <a:ln w="9525" cmpd="sng"/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tlCol="0" anchor="t"/>
          <a:lstStyle/>
          <a:p>
            <a:r>
              <a:rPr lang="en-US" sz="1500" dirty="0" smtClean="0">
                <a:latin typeface="Helvetica Neue"/>
                <a:cs typeface="Helvetica Neue"/>
              </a:rPr>
              <a:t> Worker Node</a:t>
            </a:r>
            <a:endParaRPr lang="en-US" sz="1500" dirty="0">
              <a:latin typeface="Helvetica Neue"/>
              <a:cs typeface="Helvetica Neue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66665" y="1793155"/>
            <a:ext cx="1735251" cy="9669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tlCol="0" anchor="t"/>
          <a:lstStyle/>
          <a:p>
            <a:r>
              <a:rPr lang="en-US" sz="800" dirty="0" smtClean="0"/>
              <a:t> </a:t>
            </a:r>
            <a:r>
              <a:rPr lang="en-US" sz="1500" dirty="0" smtClean="0"/>
              <a:t>Executor</a:t>
            </a:r>
            <a:endParaRPr lang="en-US" sz="1500" dirty="0"/>
          </a:p>
        </p:txBody>
      </p:sp>
      <p:sp>
        <p:nvSpPr>
          <p:cNvPr id="17" name="Rectangle 16"/>
          <p:cNvSpPr/>
          <p:nvPr/>
        </p:nvSpPr>
        <p:spPr>
          <a:xfrm>
            <a:off x="7497585" y="2276105"/>
            <a:ext cx="715733" cy="38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Task</a:t>
            </a:r>
            <a:endParaRPr lang="en-US" sz="1500" dirty="0"/>
          </a:p>
        </p:txBody>
      </p:sp>
      <p:sp>
        <p:nvSpPr>
          <p:cNvPr id="18" name="Rectangle 17"/>
          <p:cNvSpPr/>
          <p:nvPr/>
        </p:nvSpPr>
        <p:spPr>
          <a:xfrm>
            <a:off x="6668479" y="2276105"/>
            <a:ext cx="715733" cy="38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Task</a:t>
            </a:r>
            <a:endParaRPr lang="en-US" sz="1500" dirty="0"/>
          </a:p>
        </p:txBody>
      </p:sp>
      <p:sp>
        <p:nvSpPr>
          <p:cNvPr id="39" name="Rectangle 38"/>
          <p:cNvSpPr/>
          <p:nvPr/>
        </p:nvSpPr>
        <p:spPr>
          <a:xfrm>
            <a:off x="7536984" y="1793155"/>
            <a:ext cx="764931" cy="38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Cache</a:t>
            </a:r>
            <a:endParaRPr lang="en-US" sz="1500" dirty="0"/>
          </a:p>
        </p:txBody>
      </p:sp>
      <p:sp>
        <p:nvSpPr>
          <p:cNvPr id="44" name="Rectangle 43"/>
          <p:cNvSpPr/>
          <p:nvPr/>
        </p:nvSpPr>
        <p:spPr>
          <a:xfrm>
            <a:off x="6446493" y="3168913"/>
            <a:ext cx="1966482" cy="1496469"/>
          </a:xfrm>
          <a:prstGeom prst="rect">
            <a:avLst/>
          </a:prstGeom>
          <a:ln w="9525" cmpd="sng"/>
          <a:effectLst>
            <a:outerShdw blurRad="63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tlCol="0" anchor="t"/>
          <a:lstStyle/>
          <a:p>
            <a:r>
              <a:rPr lang="en-US" sz="1500" dirty="0" smtClean="0">
                <a:latin typeface="Helvetica Neue"/>
                <a:cs typeface="Helvetica Neue"/>
              </a:rPr>
              <a:t> Worker Node</a:t>
            </a:r>
            <a:endParaRPr lang="en-US" sz="1500" dirty="0">
              <a:latin typeface="Helvetica Neue"/>
              <a:cs typeface="Helvetica Neue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566665" y="3590468"/>
            <a:ext cx="1735251" cy="9669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91440" rtlCol="0" anchor="t"/>
          <a:lstStyle/>
          <a:p>
            <a:r>
              <a:rPr lang="en-US" sz="800" dirty="0" smtClean="0"/>
              <a:t> </a:t>
            </a:r>
            <a:r>
              <a:rPr lang="en-US" sz="1500" dirty="0" smtClean="0"/>
              <a:t>Executor</a:t>
            </a:r>
            <a:endParaRPr lang="en-US" sz="1500" dirty="0"/>
          </a:p>
        </p:txBody>
      </p:sp>
      <p:sp>
        <p:nvSpPr>
          <p:cNvPr id="46" name="Rectangle 45"/>
          <p:cNvSpPr/>
          <p:nvPr/>
        </p:nvSpPr>
        <p:spPr>
          <a:xfrm>
            <a:off x="7497585" y="4073418"/>
            <a:ext cx="715733" cy="38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Task</a:t>
            </a:r>
            <a:endParaRPr lang="en-US" sz="1500" dirty="0"/>
          </a:p>
        </p:txBody>
      </p:sp>
      <p:sp>
        <p:nvSpPr>
          <p:cNvPr id="47" name="Rectangle 46"/>
          <p:cNvSpPr/>
          <p:nvPr/>
        </p:nvSpPr>
        <p:spPr>
          <a:xfrm>
            <a:off x="6668479" y="4073418"/>
            <a:ext cx="715733" cy="38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Task</a:t>
            </a:r>
            <a:endParaRPr lang="en-US" sz="1500" dirty="0"/>
          </a:p>
        </p:txBody>
      </p:sp>
      <p:sp>
        <p:nvSpPr>
          <p:cNvPr id="48" name="Rectangle 47"/>
          <p:cNvSpPr/>
          <p:nvPr/>
        </p:nvSpPr>
        <p:spPr>
          <a:xfrm>
            <a:off x="7536984" y="3590468"/>
            <a:ext cx="764931" cy="3866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smtClean="0"/>
              <a:t>Cache</a:t>
            </a:r>
            <a:endParaRPr lang="en-US" sz="1500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7988570" y="2760129"/>
            <a:ext cx="615" cy="830339"/>
          </a:xfrm>
          <a:prstGeom prst="straightConnector1">
            <a:avLst/>
          </a:prstGeom>
          <a:ln w="28575" cmpd="sng">
            <a:solidFill>
              <a:schemeClr val="tx1"/>
            </a:solidFill>
            <a:headEnd type="triangle" w="lg" len="med"/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135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2700" cmpd="sng"/>
      </a:spPr>
      <a:bodyPr rtlCol="0" anchor="ctr"/>
      <a:lstStyle>
        <a:defPPr algn="ctr">
          <a:defRPr sz="1600" dirty="0" err="1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21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Matei Zaharia</dc:creator>
  <cp:lastModifiedBy>Matei Zaharia</cp:lastModifiedBy>
  <cp:revision>10</cp:revision>
  <dcterms:created xsi:type="dcterms:W3CDTF">2013-09-08T01:09:17Z</dcterms:created>
  <dcterms:modified xsi:type="dcterms:W3CDTF">2013-09-08T20:51:41Z</dcterms:modified>
</cp:coreProperties>
</file>